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B6AFE-22A2-42DA-A5F1-52BBDE0C1AC5}" v="14" dt="2025-08-12T12:59:5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the Gantzel Kok" userId="5d9866b4-5bdb-4ae4-a508-02a1fd03f080" providerId="ADAL" clId="{37BB6AFE-22A2-42DA-A5F1-52BBDE0C1AC5}"/>
    <pc:docChg chg="undo custSel modSld modMainMaster">
      <pc:chgData name="Dorthe Gantzel Kok" userId="5d9866b4-5bdb-4ae4-a508-02a1fd03f080" providerId="ADAL" clId="{37BB6AFE-22A2-42DA-A5F1-52BBDE0C1AC5}" dt="2025-08-12T13:00:11.147" v="117" actId="1076"/>
      <pc:docMkLst>
        <pc:docMk/>
      </pc:docMkLst>
      <pc:sldChg chg="addSp delSp modSp mod">
        <pc:chgData name="Dorthe Gantzel Kok" userId="5d9866b4-5bdb-4ae4-a508-02a1fd03f080" providerId="ADAL" clId="{37BB6AFE-22A2-42DA-A5F1-52BBDE0C1AC5}" dt="2025-08-12T13:00:11.147" v="117" actId="1076"/>
        <pc:sldMkLst>
          <pc:docMk/>
          <pc:sldMk cId="268333998" sldId="256"/>
        </pc:sldMkLst>
        <pc:spChg chg="add mod">
          <ac:chgData name="Dorthe Gantzel Kok" userId="5d9866b4-5bdb-4ae4-a508-02a1fd03f080" providerId="ADAL" clId="{37BB6AFE-22A2-42DA-A5F1-52BBDE0C1AC5}" dt="2025-08-12T12:16:58.869" v="108" actId="34135"/>
          <ac:spMkLst>
            <pc:docMk/>
            <pc:sldMk cId="268333998" sldId="256"/>
            <ac:spMk id="4" creationId="{5FBAC12C-5B70-0E60-DFA9-DEE54753CE02}"/>
          </ac:spMkLst>
        </pc:spChg>
        <pc:spChg chg="add mod">
          <ac:chgData name="Dorthe Gantzel Kok" userId="5d9866b4-5bdb-4ae4-a508-02a1fd03f080" providerId="ADAL" clId="{37BB6AFE-22A2-42DA-A5F1-52BBDE0C1AC5}" dt="2025-08-12T12:05:55.648" v="82" actId="20577"/>
          <ac:spMkLst>
            <pc:docMk/>
            <pc:sldMk cId="268333998" sldId="256"/>
            <ac:spMk id="10" creationId="{8623F122-A616-1261-5943-90AEA79E0542}"/>
          </ac:spMkLst>
        </pc:spChg>
        <pc:grpChg chg="add del mod">
          <ac:chgData name="Dorthe Gantzel Kok" userId="5d9866b4-5bdb-4ae4-a508-02a1fd03f080" providerId="ADAL" clId="{37BB6AFE-22A2-42DA-A5F1-52BBDE0C1AC5}" dt="2025-08-12T12:17:03.274" v="110" actId="478"/>
          <ac:grpSpMkLst>
            <pc:docMk/>
            <pc:sldMk cId="268333998" sldId="256"/>
            <ac:grpSpMk id="7" creationId="{79E6D596-4E64-C002-0A35-AAA5D443A063}"/>
          </ac:grpSpMkLst>
        </pc:grpChg>
        <pc:picChg chg="add mod">
          <ac:chgData name="Dorthe Gantzel Kok" userId="5d9866b4-5bdb-4ae4-a508-02a1fd03f080" providerId="ADAL" clId="{37BB6AFE-22A2-42DA-A5F1-52BBDE0C1AC5}" dt="2025-08-12T12:16:58.869" v="108" actId="34135"/>
          <ac:picMkLst>
            <pc:docMk/>
            <pc:sldMk cId="268333998" sldId="256"/>
            <ac:picMk id="6" creationId="{FEA8E776-4EA7-FB2E-FED2-CAA2BD44B805}"/>
          </ac:picMkLst>
        </pc:picChg>
        <pc:picChg chg="add del mod">
          <ac:chgData name="Dorthe Gantzel Kok" userId="5d9866b4-5bdb-4ae4-a508-02a1fd03f080" providerId="ADAL" clId="{37BB6AFE-22A2-42DA-A5F1-52BBDE0C1AC5}" dt="2025-08-12T12:01:12.867" v="26" actId="21"/>
          <ac:picMkLst>
            <pc:docMk/>
            <pc:sldMk cId="268333998" sldId="256"/>
            <ac:picMk id="9" creationId="{5F09BDA3-11F9-970C-42A1-B6331DD1F1D3}"/>
          </ac:picMkLst>
        </pc:picChg>
        <pc:picChg chg="add mod ord">
          <ac:chgData name="Dorthe Gantzel Kok" userId="5d9866b4-5bdb-4ae4-a508-02a1fd03f080" providerId="ADAL" clId="{37BB6AFE-22A2-42DA-A5F1-52BBDE0C1AC5}" dt="2025-08-12T13:00:11.147" v="117" actId="1076"/>
          <ac:picMkLst>
            <pc:docMk/>
            <pc:sldMk cId="268333998" sldId="256"/>
            <ac:picMk id="12" creationId="{FBC0EBC7-591A-44F1-3F1A-80B11A682D5F}"/>
          </ac:picMkLst>
        </pc:picChg>
      </pc:sldChg>
      <pc:sldMasterChg chg="modSldLayout">
        <pc:chgData name="Dorthe Gantzel Kok" userId="5d9866b4-5bdb-4ae4-a508-02a1fd03f080" providerId="ADAL" clId="{37BB6AFE-22A2-42DA-A5F1-52BBDE0C1AC5}" dt="2025-08-12T12:01:28.908" v="29" actId="14100"/>
        <pc:sldMasterMkLst>
          <pc:docMk/>
          <pc:sldMasterMk cId="2713246698" sldId="2147483672"/>
        </pc:sldMasterMkLst>
        <pc:sldLayoutChg chg="addSp modSp mod">
          <pc:chgData name="Dorthe Gantzel Kok" userId="5d9866b4-5bdb-4ae4-a508-02a1fd03f080" providerId="ADAL" clId="{37BB6AFE-22A2-42DA-A5F1-52BBDE0C1AC5}" dt="2025-08-12T12:01:28.908" v="29" actId="14100"/>
          <pc:sldLayoutMkLst>
            <pc:docMk/>
            <pc:sldMasterMk cId="2713246698" sldId="2147483672"/>
            <pc:sldLayoutMk cId="2460111213" sldId="2147483673"/>
          </pc:sldLayoutMkLst>
          <pc:picChg chg="mod">
            <ac:chgData name="Dorthe Gantzel Kok" userId="5d9866b4-5bdb-4ae4-a508-02a1fd03f080" providerId="ADAL" clId="{37BB6AFE-22A2-42DA-A5F1-52BBDE0C1AC5}" dt="2025-08-12T11:57:31.974" v="1" actId="14100"/>
            <ac:picMkLst>
              <pc:docMk/>
              <pc:sldMasterMk cId="2713246698" sldId="2147483672"/>
              <pc:sldLayoutMk cId="2460111213" sldId="2147483673"/>
              <ac:picMk id="8" creationId="{F3784991-09A2-A02B-2717-55498BAAF9F5}"/>
            </ac:picMkLst>
          </pc:picChg>
          <pc:picChg chg="add mod">
            <ac:chgData name="Dorthe Gantzel Kok" userId="5d9866b4-5bdb-4ae4-a508-02a1fd03f080" providerId="ADAL" clId="{37BB6AFE-22A2-42DA-A5F1-52BBDE0C1AC5}" dt="2025-08-12T12:01:28.908" v="29" actId="14100"/>
            <ac:picMkLst>
              <pc:docMk/>
              <pc:sldMasterMk cId="2713246698" sldId="2147483672"/>
              <pc:sldLayoutMk cId="2460111213" sldId="2147483673"/>
              <ac:picMk id="9" creationId="{5F09BDA3-11F9-970C-42A1-B6331DD1F1D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udendørs, sløret, træ, vej/gade">
            <a:extLst>
              <a:ext uri="{FF2B5EF4-FFF2-40B4-BE49-F238E27FC236}">
                <a16:creationId xmlns:a16="http://schemas.microsoft.com/office/drawing/2014/main" id="{F3784991-09A2-A02B-2717-55498BAAF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r="34250"/>
          <a:stretch>
            <a:fillRect/>
          </a:stretch>
        </p:blipFill>
        <p:spPr>
          <a:xfrm>
            <a:off x="0" y="0"/>
            <a:ext cx="6869429" cy="9159240"/>
          </a:xfrm>
          <a:prstGeom prst="rect">
            <a:avLst/>
          </a:prstGeom>
        </p:spPr>
      </p:pic>
      <p:pic>
        <p:nvPicPr>
          <p:cNvPr id="9" name="Billede 8" descr="Et billede, der indeholder Font/skrifttype, Grafik, grafisk design, logo&#10;&#10;AI-genereret indhold kan være ukorrekt.">
            <a:extLst>
              <a:ext uri="{FF2B5EF4-FFF2-40B4-BE49-F238E27FC236}">
                <a16:creationId xmlns:a16="http://schemas.microsoft.com/office/drawing/2014/main" id="{5F09BDA3-11F9-970C-42A1-B6331DD1F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6" y="139715"/>
            <a:ext cx="2882646" cy="72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81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33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18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01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28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45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97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7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97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E5911-F5A7-4303-AB58-8F13F257D3A4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9C6324-CDE8-4EB7-9139-E777382F31D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2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FBC0EBC7-591A-44F1-3F1A-80B11A68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51" y="813413"/>
            <a:ext cx="6499873" cy="6321651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79E6D596-4E64-C002-0A35-AAA5D443A06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352032"/>
            <a:ext cx="7071360" cy="2596896"/>
            <a:chOff x="0" y="6412992"/>
            <a:chExt cx="7071360" cy="259689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FBAC12C-5B70-0E60-DFA9-DEE54753CE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949440"/>
              <a:ext cx="6858000" cy="1914144"/>
            </a:xfrm>
            <a:prstGeom prst="rect">
              <a:avLst/>
            </a:prstGeom>
            <a:solidFill>
              <a:srgbClr val="0028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" name="Billede 5" descr="Et billede, der indeholder orange, Grafik, symbol, design&#10;&#10;AI-genereret indhold kan være ukorrekt.">
              <a:extLst>
                <a:ext uri="{FF2B5EF4-FFF2-40B4-BE49-F238E27FC236}">
                  <a16:creationId xmlns:a16="http://schemas.microsoft.com/office/drawing/2014/main" id="{FEA8E776-4EA7-FB2E-FED2-CAA2BD44B8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370" y="6412992"/>
              <a:ext cx="2237990" cy="2596896"/>
            </a:xfrm>
            <a:prstGeom prst="rect">
              <a:avLst/>
            </a:prstGeom>
          </p:spPr>
        </p:pic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8623F122-A616-1261-5943-90AEA79E0542}"/>
              </a:ext>
            </a:extLst>
          </p:cNvPr>
          <p:cNvSpPr txBox="1"/>
          <p:nvPr/>
        </p:nvSpPr>
        <p:spPr>
          <a:xfrm>
            <a:off x="188976" y="6988760"/>
            <a:ext cx="4608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500" b="1" dirty="0" err="1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Lorem</a:t>
            </a:r>
            <a:r>
              <a:rPr lang="da-DK" sz="4500" b="1" dirty="0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 </a:t>
            </a:r>
            <a:r>
              <a:rPr lang="da-DK" sz="4500" b="1" dirty="0" err="1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ipsum</a:t>
            </a:r>
            <a:endParaRPr lang="da-DK" sz="4500" b="1" dirty="0">
              <a:solidFill>
                <a:schemeClr val="bg1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  <a:p>
            <a:r>
              <a:rPr lang="da-DK" sz="4500" b="1" dirty="0" err="1">
                <a:solidFill>
                  <a:schemeClr val="bg1"/>
                </a:solidFill>
                <a:latin typeface="Urbanist" panose="020B0A04040200000203" pitchFamily="34" charset="0"/>
                <a:ea typeface="Urbanist" panose="020B0A04040200000203" pitchFamily="34" charset="0"/>
                <a:cs typeface="Urbanist" panose="020B0A04040200000203" pitchFamily="34" charset="0"/>
              </a:rPr>
              <a:t>Loremsen</a:t>
            </a:r>
            <a:endParaRPr lang="da-DK" sz="4500" b="1" dirty="0">
              <a:solidFill>
                <a:schemeClr val="bg1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d0781f1f-14fa-41fe-909d-91ed946cd0a0" xsi:nil="true"/>
    <_ip_UnifiedCompliancePolicyProperties xmlns="http://schemas.microsoft.com/sharepoint/v3" xsi:nil="true"/>
    <lcf76f155ced4ddcb4097134ff3c332f xmlns="637be6a8-bdc1-4b69-96ef-795be992d47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08053FAEC5FA438CD3B1FC497C691C" ma:contentTypeVersion="20" ma:contentTypeDescription="Opret et nyt dokument." ma:contentTypeScope="" ma:versionID="be44443d2b0ff02563e48662da530cd5">
  <xsd:schema xmlns:xsd="http://www.w3.org/2001/XMLSchema" xmlns:xs="http://www.w3.org/2001/XMLSchema" xmlns:p="http://schemas.microsoft.com/office/2006/metadata/properties" xmlns:ns1="http://schemas.microsoft.com/sharepoint/v3" xmlns:ns2="637be6a8-bdc1-4b69-96ef-795be992d472" xmlns:ns3="d0781f1f-14fa-41fe-909d-91ed946cd0a0" targetNamespace="http://schemas.microsoft.com/office/2006/metadata/properties" ma:root="true" ma:fieldsID="5096e59a58a3c649c42a630ffd687b01" ns1:_="" ns2:_="" ns3:_="">
    <xsd:import namespace="http://schemas.microsoft.com/sharepoint/v3"/>
    <xsd:import namespace="637be6a8-bdc1-4b69-96ef-795be992d472"/>
    <xsd:import namespace="d0781f1f-14fa-41fe-909d-91ed946cd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be6a8-bdc1-4b69-96ef-795be992d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be51389a-3ecb-430c-a3c1-c58aad91a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81f1f-14fa-41fe-909d-91ed946cd0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a21cc7-cb01-47b8-b60e-53ce315b9b65}" ma:internalName="TaxCatchAll" ma:showField="CatchAllData" ma:web="d0781f1f-14fa-41fe-909d-91ed946cd0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F43104-D1E9-4873-BC6C-80C1083B05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0781f1f-14fa-41fe-909d-91ed946cd0a0"/>
    <ds:schemaRef ds:uri="637be6a8-bdc1-4b69-96ef-795be992d472"/>
  </ds:schemaRefs>
</ds:datastoreItem>
</file>

<file path=customXml/itemProps2.xml><?xml version="1.0" encoding="utf-8"?>
<ds:datastoreItem xmlns:ds="http://schemas.openxmlformats.org/officeDocument/2006/customXml" ds:itemID="{41CA1BEC-6D83-4B1C-BAA8-8ADEADF54A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B07142-91D8-4293-905F-3FD1D3E16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7be6a8-bdc1-4b69-96ef-795be992d472"/>
    <ds:schemaRef ds:uri="d0781f1f-14fa-41fe-909d-91ed946cd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</Words>
  <Application>Microsoft Office PowerPoint</Application>
  <PresentationFormat>Skærmshow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Urbanist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Dorthe Gantzel Kok</dc:creator>
  <cp:lastModifiedBy>Dorthe Gantzel Kok</cp:lastModifiedBy>
  <cp:revision>1</cp:revision>
  <dcterms:created xsi:type="dcterms:W3CDTF">2025-08-12T11:49:17Z</dcterms:created>
  <dcterms:modified xsi:type="dcterms:W3CDTF">2025-08-12T13:00:15Z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0x010100F408053FAEC5FA438CD3B1FC497C691C</vt:lpwstr>
  </property>
  <property fmtid="{D5CDD505-2E9C-101B-9397-08002B2CF9AE}" pid="3" name="MediaServiceImageTags">
    <vt:lpwstr/>
  </property>
</Properties>
</file>